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2" r:id="rId6"/>
    <p:sldId id="259" r:id="rId7"/>
    <p:sldId id="263" r:id="rId8"/>
    <p:sldId id="260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9" d="100"/>
          <a:sy n="59" d="100"/>
        </p:scale>
        <p:origin x="7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9080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239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940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56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5.png"/><Relationship Id="rId5" Type="http://schemas.microsoft.com/office/2007/relationships/media" Target="../media/media3.mp4"/><Relationship Id="rId10" Type="http://schemas.openxmlformats.org/officeDocument/2006/relationships/image" Target="../media/image4.png"/><Relationship Id="rId4" Type="http://schemas.openxmlformats.org/officeDocument/2006/relationships/video" Target="../media/media2.mp4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5.mp4"/><Relationship Id="rId7" Type="http://schemas.openxmlformats.org/officeDocument/2006/relationships/image" Target="../media/image6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5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89740" y="2701528"/>
            <a:ext cx="9108519" cy="11485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9044"/>
              </a:lnSpc>
              <a:buNone/>
            </a:pPr>
            <a:r>
              <a:rPr lang="en-US" sz="7236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FoodNav</a:t>
            </a:r>
            <a:endParaRPr lang="en-US" sz="7236" dirty="0"/>
          </a:p>
        </p:txBody>
      </p:sp>
      <p:sp>
        <p:nvSpPr>
          <p:cNvPr id="5" name="Text 2"/>
          <p:cNvSpPr/>
          <p:nvPr/>
        </p:nvSpPr>
        <p:spPr>
          <a:xfrm>
            <a:off x="4589740" y="4249579"/>
            <a:ext cx="910851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aplicativo que combina seus dados de localização, preferências e recomendações para encontrar os melhores restaurantes e pratos que combinam perfeitamente com seu gosto.</a:t>
            </a:r>
            <a:endParaRPr lang="en-US" sz="209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589740" y="1429941"/>
            <a:ext cx="6658689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 Que É o FoodNav?</a:t>
            </a:r>
            <a:endParaRPr lang="en-US" sz="5243" dirty="0"/>
          </a:p>
        </p:txBody>
      </p:sp>
      <p:sp>
        <p:nvSpPr>
          <p:cNvPr id="6" name="Shape 3"/>
          <p:cNvSpPr/>
          <p:nvPr/>
        </p:nvSpPr>
        <p:spPr>
          <a:xfrm>
            <a:off x="4589740" y="2961323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E1E1EA"/>
          </a:solidFill>
          <a:ln w="1524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803815" y="3061097"/>
            <a:ext cx="170974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3146" dirty="0"/>
          </a:p>
        </p:txBody>
      </p:sp>
      <p:sp>
        <p:nvSpPr>
          <p:cNvPr id="8" name="Text 5"/>
          <p:cNvSpPr/>
          <p:nvPr/>
        </p:nvSpPr>
        <p:spPr>
          <a:xfrm>
            <a:off x="5455325" y="2961323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Aplicativo Móvel</a:t>
            </a:r>
            <a:endParaRPr lang="en-US" sz="2622" dirty="0"/>
          </a:p>
        </p:txBody>
      </p:sp>
      <p:sp>
        <p:nvSpPr>
          <p:cNvPr id="9" name="Text 6"/>
          <p:cNvSpPr/>
          <p:nvPr/>
        </p:nvSpPr>
        <p:spPr>
          <a:xfrm>
            <a:off x="5455325" y="3537228"/>
            <a:ext cx="3555563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Desenvolvido em React Native para iOS e Android</a:t>
            </a:r>
            <a:endParaRPr lang="en-US" sz="2097" dirty="0"/>
          </a:p>
        </p:txBody>
      </p:sp>
      <p:sp>
        <p:nvSpPr>
          <p:cNvPr id="10" name="Shape 7"/>
          <p:cNvSpPr/>
          <p:nvPr/>
        </p:nvSpPr>
        <p:spPr>
          <a:xfrm>
            <a:off x="9277231" y="2961323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E1E1EA"/>
          </a:solidFill>
          <a:ln w="1524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72732" y="3061097"/>
            <a:ext cx="208121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3146" dirty="0"/>
          </a:p>
        </p:txBody>
      </p:sp>
      <p:sp>
        <p:nvSpPr>
          <p:cNvPr id="12" name="Text 9"/>
          <p:cNvSpPr/>
          <p:nvPr/>
        </p:nvSpPr>
        <p:spPr>
          <a:xfrm>
            <a:off x="10142815" y="2961323"/>
            <a:ext cx="3555563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Descoberta Personalizada</a:t>
            </a:r>
            <a:endParaRPr lang="en-US" sz="2622" dirty="0"/>
          </a:p>
        </p:txBody>
      </p:sp>
      <p:sp>
        <p:nvSpPr>
          <p:cNvPr id="13" name="Text 10"/>
          <p:cNvSpPr/>
          <p:nvPr/>
        </p:nvSpPr>
        <p:spPr>
          <a:xfrm>
            <a:off x="10142815" y="3953351"/>
            <a:ext cx="3555563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Usa dados de localização e preferências para recomendações</a:t>
            </a:r>
            <a:endParaRPr lang="en-US" sz="2097" dirty="0"/>
          </a:p>
        </p:txBody>
      </p:sp>
      <p:sp>
        <p:nvSpPr>
          <p:cNvPr id="14" name="Shape 11"/>
          <p:cNvSpPr/>
          <p:nvPr/>
        </p:nvSpPr>
        <p:spPr>
          <a:xfrm>
            <a:off x="4589740" y="5797629"/>
            <a:ext cx="599242" cy="599242"/>
          </a:xfrm>
          <a:prstGeom prst="roundRect">
            <a:avLst>
              <a:gd name="adj" fmla="val 20002"/>
            </a:avLst>
          </a:prstGeom>
          <a:solidFill>
            <a:srgbClr val="E1E1EA"/>
          </a:solidFill>
          <a:ln w="15240">
            <a:solidFill>
              <a:srgbClr val="C7C7D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4782622" y="5897404"/>
            <a:ext cx="213360" cy="3995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46"/>
              </a:lnSpc>
              <a:buNone/>
            </a:pPr>
            <a:r>
              <a:rPr lang="en-US" sz="314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3146" dirty="0"/>
          </a:p>
        </p:txBody>
      </p:sp>
      <p:sp>
        <p:nvSpPr>
          <p:cNvPr id="16" name="Text 13"/>
          <p:cNvSpPr/>
          <p:nvPr/>
        </p:nvSpPr>
        <p:spPr>
          <a:xfrm>
            <a:off x="5455325" y="5797629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Inteligência Artificial</a:t>
            </a:r>
            <a:endParaRPr lang="en-US" sz="2622" dirty="0"/>
          </a:p>
        </p:txBody>
      </p:sp>
      <p:sp>
        <p:nvSpPr>
          <p:cNvPr id="17" name="Text 14"/>
          <p:cNvSpPr/>
          <p:nvPr/>
        </p:nvSpPr>
        <p:spPr>
          <a:xfrm>
            <a:off x="5455325" y="6373535"/>
            <a:ext cx="8242935" cy="426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Sistema de recomendação avançado que aprende com seus gostos</a:t>
            </a:r>
            <a:endParaRPr lang="en-US" sz="209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2265402"/>
            <a:ext cx="8658106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Como o FoodNav Funciona?</a:t>
            </a:r>
            <a:endParaRPr lang="en-US" sz="5243" dirty="0"/>
          </a:p>
        </p:txBody>
      </p:sp>
      <p:sp>
        <p:nvSpPr>
          <p:cNvPr id="5" name="Text 3"/>
          <p:cNvSpPr/>
          <p:nvPr/>
        </p:nvSpPr>
        <p:spPr>
          <a:xfrm>
            <a:off x="932140" y="3763566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Localização</a:t>
            </a:r>
            <a:endParaRPr lang="en-US" sz="2622" dirty="0"/>
          </a:p>
        </p:txBody>
      </p:sp>
      <p:sp>
        <p:nvSpPr>
          <p:cNvPr id="6" name="Text 4"/>
          <p:cNvSpPr/>
          <p:nvPr/>
        </p:nvSpPr>
        <p:spPr>
          <a:xfrm>
            <a:off x="932140" y="4446032"/>
            <a:ext cx="3821668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Usa sua localização para encontrar restaurantes próximos</a:t>
            </a:r>
            <a:endParaRPr lang="en-US" sz="2097" dirty="0"/>
          </a:p>
        </p:txBody>
      </p:sp>
      <p:sp>
        <p:nvSpPr>
          <p:cNvPr id="7" name="Text 5"/>
          <p:cNvSpPr/>
          <p:nvPr/>
        </p:nvSpPr>
        <p:spPr>
          <a:xfrm>
            <a:off x="5411272" y="3763566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Preferências</a:t>
            </a:r>
            <a:endParaRPr lang="en-US" sz="2622" dirty="0"/>
          </a:p>
        </p:txBody>
      </p:sp>
      <p:sp>
        <p:nvSpPr>
          <p:cNvPr id="8" name="Text 6"/>
          <p:cNvSpPr/>
          <p:nvPr/>
        </p:nvSpPr>
        <p:spPr>
          <a:xfrm>
            <a:off x="5411272" y="4446032"/>
            <a:ext cx="3821668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Considera suas preferências alimentares e histórico de visitas</a:t>
            </a:r>
            <a:endParaRPr lang="en-US" sz="2097" dirty="0"/>
          </a:p>
        </p:txBody>
      </p:sp>
      <p:sp>
        <p:nvSpPr>
          <p:cNvPr id="9" name="Text 7"/>
          <p:cNvSpPr/>
          <p:nvPr/>
        </p:nvSpPr>
        <p:spPr>
          <a:xfrm>
            <a:off x="9890403" y="3763566"/>
            <a:ext cx="3329345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77"/>
              </a:lnSpc>
              <a:buNone/>
            </a:pPr>
            <a:r>
              <a:rPr lang="en-US" sz="2622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Recomendações</a:t>
            </a:r>
            <a:endParaRPr lang="en-US" sz="2622" dirty="0"/>
          </a:p>
        </p:txBody>
      </p:sp>
      <p:sp>
        <p:nvSpPr>
          <p:cNvPr id="10" name="Text 8"/>
          <p:cNvSpPr/>
          <p:nvPr/>
        </p:nvSpPr>
        <p:spPr>
          <a:xfrm>
            <a:off x="9890403" y="4446032"/>
            <a:ext cx="3821668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Sugere os melhores restaurantes e pratos com IA avançada</a:t>
            </a:r>
            <a:endParaRPr lang="en-US" sz="209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915811" y="633234"/>
            <a:ext cx="3803146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6554"/>
              </a:lnSpc>
            </a:pPr>
            <a:r>
              <a:rPr lang="en-US" sz="4400" dirty="0" err="1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Acessando</a:t>
            </a:r>
            <a:endParaRPr lang="en-US" sz="5243" dirty="0"/>
          </a:p>
          <a:p>
            <a:pPr marL="0" indent="0">
              <a:lnSpc>
                <a:spcPts val="6554"/>
              </a:lnSpc>
              <a:buNone/>
            </a:pPr>
            <a:endParaRPr lang="en-US" sz="5243" dirty="0"/>
          </a:p>
        </p:txBody>
      </p:sp>
      <p:pic>
        <p:nvPicPr>
          <p:cNvPr id="12" name="WhatsApp Video 2024-06-24 at 18.58.41 (1)">
            <a:hlinkClick r:id="" action="ppaction://media"/>
            <a:extLst>
              <a:ext uri="{FF2B5EF4-FFF2-40B4-BE49-F238E27FC236}">
                <a16:creationId xmlns:a16="http://schemas.microsoft.com/office/drawing/2014/main" id="{F668A1D7-A68D-45E2-88BD-0149E98591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367096" y="1519348"/>
            <a:ext cx="2796233" cy="5886808"/>
          </a:xfrm>
          <a:prstGeom prst="rect">
            <a:avLst/>
          </a:prstGeom>
        </p:spPr>
      </p:pic>
      <p:sp>
        <p:nvSpPr>
          <p:cNvPr id="13" name="Text 2">
            <a:extLst>
              <a:ext uri="{FF2B5EF4-FFF2-40B4-BE49-F238E27FC236}">
                <a16:creationId xmlns:a16="http://schemas.microsoft.com/office/drawing/2014/main" id="{B25F4B5E-FEBE-45AF-9F4C-B16525057FF6}"/>
              </a:ext>
            </a:extLst>
          </p:cNvPr>
          <p:cNvSpPr/>
          <p:nvPr/>
        </p:nvSpPr>
        <p:spPr>
          <a:xfrm>
            <a:off x="5534790" y="633234"/>
            <a:ext cx="3803146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54"/>
              </a:lnSpc>
              <a:buNone/>
            </a:pPr>
            <a:r>
              <a:rPr lang="en-US" sz="4400" dirty="0" err="1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Cadastro</a:t>
            </a:r>
            <a:endParaRPr lang="en-US" sz="5243" dirty="0"/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00CA06AE-B55B-405B-BBA6-3341C8F2E0E1}"/>
              </a:ext>
            </a:extLst>
          </p:cNvPr>
          <p:cNvSpPr/>
          <p:nvPr/>
        </p:nvSpPr>
        <p:spPr>
          <a:xfrm>
            <a:off x="10034579" y="633234"/>
            <a:ext cx="3803146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54"/>
              </a:lnSpc>
              <a:buNone/>
            </a:pPr>
            <a:endParaRPr lang="en-US" sz="5243" dirty="0"/>
          </a:p>
        </p:txBody>
      </p:sp>
      <p:pic>
        <p:nvPicPr>
          <p:cNvPr id="16" name="ACESSANDO">
            <a:hlinkClick r:id="" action="ppaction://media"/>
            <a:extLst>
              <a:ext uri="{FF2B5EF4-FFF2-40B4-BE49-F238E27FC236}">
                <a16:creationId xmlns:a16="http://schemas.microsoft.com/office/drawing/2014/main" id="{F0039B98-56BE-4977-8D0E-C73924B7B48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85913" y="1465600"/>
            <a:ext cx="2796234" cy="5886808"/>
          </a:xfrm>
          <a:prstGeom prst="rect">
            <a:avLst/>
          </a:prstGeom>
        </p:spPr>
      </p:pic>
      <p:sp>
        <p:nvSpPr>
          <p:cNvPr id="17" name="Text 2">
            <a:extLst>
              <a:ext uri="{FF2B5EF4-FFF2-40B4-BE49-F238E27FC236}">
                <a16:creationId xmlns:a16="http://schemas.microsoft.com/office/drawing/2014/main" id="{E02050C2-9121-495C-8490-54A596FE2344}"/>
              </a:ext>
            </a:extLst>
          </p:cNvPr>
          <p:cNvSpPr/>
          <p:nvPr/>
        </p:nvSpPr>
        <p:spPr>
          <a:xfrm>
            <a:off x="10029884" y="633234"/>
            <a:ext cx="3803146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6554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Home</a:t>
            </a:r>
            <a:endParaRPr lang="en-US" sz="5243" dirty="0"/>
          </a:p>
        </p:txBody>
      </p:sp>
      <p:pic>
        <p:nvPicPr>
          <p:cNvPr id="19" name="WhatsApp Video 2024-06-24 at 18.58.41 (4)">
            <a:hlinkClick r:id="" action="ppaction://media"/>
            <a:extLst>
              <a:ext uri="{FF2B5EF4-FFF2-40B4-BE49-F238E27FC236}">
                <a16:creationId xmlns:a16="http://schemas.microsoft.com/office/drawing/2014/main" id="{ABE0718D-7BE2-4766-84B5-7C5EC7FE2906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92241" y="1467050"/>
            <a:ext cx="2845917" cy="599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057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8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94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28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016986" y="629654"/>
            <a:ext cx="3803146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6554"/>
              </a:lnSpc>
            </a:pPr>
            <a:r>
              <a:rPr lang="en-US" sz="3600" dirty="0" err="1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Preferências</a:t>
            </a:r>
            <a:endParaRPr lang="en-US" sz="4400" dirty="0"/>
          </a:p>
          <a:p>
            <a:pPr marL="0" indent="0">
              <a:lnSpc>
                <a:spcPts val="6554"/>
              </a:lnSpc>
              <a:buNone/>
            </a:pPr>
            <a:endParaRPr lang="en-US" sz="5243" dirty="0"/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00CA06AE-B55B-405B-BBA6-3341C8F2E0E1}"/>
              </a:ext>
            </a:extLst>
          </p:cNvPr>
          <p:cNvSpPr/>
          <p:nvPr/>
        </p:nvSpPr>
        <p:spPr>
          <a:xfrm>
            <a:off x="10034579" y="633234"/>
            <a:ext cx="3803146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54"/>
              </a:lnSpc>
              <a:buNone/>
            </a:pPr>
            <a:endParaRPr lang="en-US" sz="5243" dirty="0"/>
          </a:p>
        </p:txBody>
      </p:sp>
      <p:pic>
        <p:nvPicPr>
          <p:cNvPr id="5" name="WhatsApp Video 2024-06-24 at 18.58.41 (3)">
            <a:hlinkClick r:id="" action="ppaction://media"/>
            <a:extLst>
              <a:ext uri="{FF2B5EF4-FFF2-40B4-BE49-F238E27FC236}">
                <a16:creationId xmlns:a16="http://schemas.microsoft.com/office/drawing/2014/main" id="{24C15611-E6A1-4530-B789-3E91E69B1B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43673" y="1542292"/>
            <a:ext cx="2895600" cy="6096000"/>
          </a:xfrm>
          <a:prstGeom prst="rect">
            <a:avLst/>
          </a:prstGeom>
        </p:spPr>
      </p:pic>
      <p:pic>
        <p:nvPicPr>
          <p:cNvPr id="7" name="WhatsApp Video 2024-06-24 at 18.58.41 (2)">
            <a:hlinkClick r:id="" action="ppaction://media"/>
            <a:extLst>
              <a:ext uri="{FF2B5EF4-FFF2-40B4-BE49-F238E27FC236}">
                <a16:creationId xmlns:a16="http://schemas.microsoft.com/office/drawing/2014/main" id="{4C220292-08C0-498E-931D-AAF77370FC8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465638" y="1493520"/>
            <a:ext cx="2895600" cy="6096000"/>
          </a:xfrm>
          <a:prstGeom prst="rect">
            <a:avLst/>
          </a:prstGeom>
        </p:spPr>
      </p:pic>
      <p:sp>
        <p:nvSpPr>
          <p:cNvPr id="15" name="Text 2">
            <a:extLst>
              <a:ext uri="{FF2B5EF4-FFF2-40B4-BE49-F238E27FC236}">
                <a16:creationId xmlns:a16="http://schemas.microsoft.com/office/drawing/2014/main" id="{47F16710-F68C-4C9E-9CAD-1A290BEF6C09}"/>
              </a:ext>
            </a:extLst>
          </p:cNvPr>
          <p:cNvSpPr/>
          <p:nvPr/>
        </p:nvSpPr>
        <p:spPr>
          <a:xfrm>
            <a:off x="7889900" y="671580"/>
            <a:ext cx="3803146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6554"/>
              </a:lnSpc>
            </a:pPr>
            <a:r>
              <a:rPr lang="en-US" sz="3600" dirty="0" err="1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Mapa</a:t>
            </a:r>
            <a:endParaRPr lang="en-US" sz="4400" dirty="0"/>
          </a:p>
          <a:p>
            <a:pPr marL="0" indent="0">
              <a:lnSpc>
                <a:spcPts val="6554"/>
              </a:lnSpc>
              <a:buNone/>
            </a:pPr>
            <a:endParaRPr lang="en-US" sz="5243" dirty="0"/>
          </a:p>
        </p:txBody>
      </p:sp>
    </p:spTree>
    <p:extLst>
      <p:ext uri="{BB962C8B-B14F-4D97-AF65-F5344CB8AC3E}">
        <p14:creationId xmlns:p14="http://schemas.microsoft.com/office/powerpoint/2010/main" val="2536358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57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2252067"/>
            <a:ext cx="6843832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Tecnologias Utilizadas</a:t>
            </a:r>
            <a:endParaRPr lang="en-US" sz="524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140" y="3617119"/>
            <a:ext cx="665798" cy="66579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32140" y="4549259"/>
            <a:ext cx="2891909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JavaScript</a:t>
            </a:r>
            <a:endParaRPr lang="en-US" sz="2622" dirty="0"/>
          </a:p>
        </p:txBody>
      </p:sp>
      <p:sp>
        <p:nvSpPr>
          <p:cNvPr id="7" name="Text 4"/>
          <p:cNvSpPr/>
          <p:nvPr/>
        </p:nvSpPr>
        <p:spPr>
          <a:xfrm>
            <a:off x="932140" y="5125164"/>
            <a:ext cx="2891909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Linguagem de programação principal</a:t>
            </a:r>
            <a:endParaRPr lang="en-US" sz="2097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3504" y="3617119"/>
            <a:ext cx="665798" cy="66579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223504" y="4549259"/>
            <a:ext cx="2891909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React Native</a:t>
            </a:r>
            <a:endParaRPr lang="en-US" sz="2622" dirty="0"/>
          </a:p>
        </p:txBody>
      </p:sp>
      <p:sp>
        <p:nvSpPr>
          <p:cNvPr id="10" name="Text 6"/>
          <p:cNvSpPr/>
          <p:nvPr/>
        </p:nvSpPr>
        <p:spPr>
          <a:xfrm>
            <a:off x="4223504" y="5125164"/>
            <a:ext cx="2891909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Framework para desenvolvimento mobile</a:t>
            </a:r>
            <a:endParaRPr lang="en-US" sz="2097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4868" y="3617119"/>
            <a:ext cx="665798" cy="66579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514868" y="4549259"/>
            <a:ext cx="2891909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SQLite</a:t>
            </a:r>
            <a:endParaRPr lang="en-US" sz="2622" dirty="0"/>
          </a:p>
        </p:txBody>
      </p:sp>
      <p:sp>
        <p:nvSpPr>
          <p:cNvPr id="13" name="Text 8"/>
          <p:cNvSpPr/>
          <p:nvPr/>
        </p:nvSpPr>
        <p:spPr>
          <a:xfrm>
            <a:off x="7514868" y="5125164"/>
            <a:ext cx="2891909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Banco de dados embarcado</a:t>
            </a:r>
            <a:endParaRPr lang="en-US" sz="2097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06232" y="3617119"/>
            <a:ext cx="665798" cy="665798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806232" y="4549259"/>
            <a:ext cx="2892028" cy="416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Expo</a:t>
            </a:r>
            <a:endParaRPr lang="en-US" sz="2622" dirty="0"/>
          </a:p>
        </p:txBody>
      </p:sp>
      <p:sp>
        <p:nvSpPr>
          <p:cNvPr id="16" name="Text 10"/>
          <p:cNvSpPr/>
          <p:nvPr/>
        </p:nvSpPr>
        <p:spPr>
          <a:xfrm>
            <a:off x="10806232" y="5125164"/>
            <a:ext cx="2892028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Plataforma de desenvolvimento mobile</a:t>
            </a:r>
            <a:endParaRPr lang="en-US" sz="2097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-9144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1236940"/>
            <a:ext cx="9272588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dirty="0" err="1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Obrigado</a:t>
            </a:r>
            <a:r>
              <a:rPr lang="en-US" sz="5243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!</a:t>
            </a:r>
            <a:endParaRPr lang="en-US" sz="5243" dirty="0"/>
          </a:p>
        </p:txBody>
      </p:sp>
      <p:sp>
        <p:nvSpPr>
          <p:cNvPr id="6" name="Text 3"/>
          <p:cNvSpPr/>
          <p:nvPr/>
        </p:nvSpPr>
        <p:spPr>
          <a:xfrm>
            <a:off x="932140" y="3007638"/>
            <a:ext cx="7052531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Guilherme Volpato</a:t>
            </a:r>
          </a:p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Guilherme Marques</a:t>
            </a:r>
          </a:p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Luiz </a:t>
            </a:r>
            <a:r>
              <a:rPr lang="en-US" sz="2622" dirty="0" err="1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Otávio</a:t>
            </a:r>
            <a:endParaRPr lang="en-US" sz="2622" dirty="0">
              <a:solidFill>
                <a:srgbClr val="3C3939"/>
              </a:solidFill>
              <a:latin typeface="Raleway" pitchFamily="34" charset="0"/>
              <a:ea typeface="Raleway" pitchFamily="34" charset="-122"/>
              <a:cs typeface="Raleway" pitchFamily="34" charset="-120"/>
            </a:endParaRPr>
          </a:p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Pedro Henrique Guedes</a:t>
            </a:r>
          </a:p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Pedro Henrique Hahn</a:t>
            </a:r>
          </a:p>
          <a:p>
            <a:pPr marL="0" indent="0" algn="l">
              <a:lnSpc>
                <a:spcPts val="3277"/>
              </a:lnSpc>
              <a:buNone/>
            </a:pPr>
            <a:endParaRPr lang="en-US" sz="2622" dirty="0"/>
          </a:p>
        </p:txBody>
      </p:sp>
    </p:spTree>
    <p:extLst>
      <p:ext uri="{BB962C8B-B14F-4D97-AF65-F5344CB8AC3E}">
        <p14:creationId xmlns:p14="http://schemas.microsoft.com/office/powerpoint/2010/main" val="3408399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932140" y="1236940"/>
            <a:ext cx="9272588" cy="8323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54"/>
              </a:lnSpc>
              <a:buNone/>
            </a:pPr>
            <a:r>
              <a:rPr lang="en-US" sz="5243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Junte-se ao desenvolvimento!</a:t>
            </a:r>
            <a:endParaRPr lang="en-US" sz="5243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140" y="2601992"/>
            <a:ext cx="2891909" cy="178724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32140" y="4722138"/>
            <a:ext cx="2891909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Clone o repositório</a:t>
            </a:r>
            <a:endParaRPr lang="en-US" sz="2622" dirty="0"/>
          </a:p>
        </p:txBody>
      </p:sp>
      <p:sp>
        <p:nvSpPr>
          <p:cNvPr id="7" name="Text 4"/>
          <p:cNvSpPr/>
          <p:nvPr/>
        </p:nvSpPr>
        <p:spPr>
          <a:xfrm>
            <a:off x="932140" y="5714167"/>
            <a:ext cx="2891909" cy="8522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Faça um fork e clone o projeto do nosso GitHub</a:t>
            </a:r>
            <a:endParaRPr lang="en-US" sz="2097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3504" y="2601992"/>
            <a:ext cx="2891909" cy="178724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223504" y="4722138"/>
            <a:ext cx="2891909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Instale as dependências</a:t>
            </a:r>
            <a:endParaRPr lang="en-US" sz="2622" dirty="0"/>
          </a:p>
        </p:txBody>
      </p:sp>
      <p:sp>
        <p:nvSpPr>
          <p:cNvPr id="10" name="Text 6"/>
          <p:cNvSpPr/>
          <p:nvPr/>
        </p:nvSpPr>
        <p:spPr>
          <a:xfrm>
            <a:off x="4223504" y="5714167"/>
            <a:ext cx="289190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Execute 'npm install' para baixar todas as dependências</a:t>
            </a:r>
            <a:endParaRPr lang="en-US" sz="2097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4868" y="2601992"/>
            <a:ext cx="2891909" cy="178724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514868" y="4722138"/>
            <a:ext cx="2891909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Execute o aplicativo</a:t>
            </a:r>
            <a:endParaRPr lang="en-US" sz="2622" dirty="0"/>
          </a:p>
        </p:txBody>
      </p:sp>
      <p:sp>
        <p:nvSpPr>
          <p:cNvPr id="13" name="Text 8"/>
          <p:cNvSpPr/>
          <p:nvPr/>
        </p:nvSpPr>
        <p:spPr>
          <a:xfrm>
            <a:off x="7514868" y="5714167"/>
            <a:ext cx="2891909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o comando 'npx expo start' para iniciar o aplicativo</a:t>
            </a:r>
            <a:endParaRPr lang="en-US" sz="2097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06232" y="2601992"/>
            <a:ext cx="2892028" cy="1787366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806232" y="4722257"/>
            <a:ext cx="2892028" cy="832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277"/>
              </a:lnSpc>
              <a:buNone/>
            </a:pPr>
            <a:r>
              <a:rPr lang="en-US" sz="2622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Contribua com o código</a:t>
            </a:r>
            <a:endParaRPr lang="en-US" sz="2622" dirty="0"/>
          </a:p>
        </p:txBody>
      </p:sp>
      <p:sp>
        <p:nvSpPr>
          <p:cNvPr id="16" name="Text 10"/>
          <p:cNvSpPr/>
          <p:nvPr/>
        </p:nvSpPr>
        <p:spPr>
          <a:xfrm>
            <a:off x="10806232" y="5714286"/>
            <a:ext cx="2892028" cy="12783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356"/>
              </a:lnSpc>
              <a:buNone/>
            </a:pPr>
            <a:r>
              <a:rPr lang="en-US" sz="20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Envie pull requests com melhorias e novos recursos</a:t>
            </a:r>
            <a:endParaRPr lang="en-US" sz="2097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204</Words>
  <Application>Microsoft Office PowerPoint</Application>
  <PresentationFormat>Personalizar</PresentationFormat>
  <Paragraphs>56</Paragraphs>
  <Slides>8</Slides>
  <Notes>8</Notes>
  <HiddenSlides>0</HiddenSlides>
  <MMClips>5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Raleway</vt:lpstr>
      <vt:lpstr>Roboto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Pedro Henrique Mittmann Hahn</cp:lastModifiedBy>
  <cp:revision>6</cp:revision>
  <dcterms:created xsi:type="dcterms:W3CDTF">2024-06-22T01:14:37Z</dcterms:created>
  <dcterms:modified xsi:type="dcterms:W3CDTF">2024-06-24T22:30:38Z</dcterms:modified>
</cp:coreProperties>
</file>